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A0E64E-F5FD-4449-ACD3-65CC4F43A1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D490E03-AEC3-4EC8-A8D5-545184CAB3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18D552-1C14-459B-A234-22EEE74C7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2D9E33-DB70-48FE-8C79-AA47539C8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D06C67-9DAF-474C-B41C-4D94510C3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4080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B8ED29-5A3B-42D3-9389-3022AA902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1F1EBBD-D0C8-45DE-8FCF-6B9FCB393A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43D4712-CD0B-4FD9-AD1B-89486AD0C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B4E45FB-3F0A-4B9D-8252-05BBD2643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CC3AA3-D886-4396-9786-A7640D573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1158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ED53990-262A-4A1C-A1CF-1001EEE456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80B83FA-A952-453A-AFEC-7AE68F2BBB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5537C6-91DA-40D0-8131-8DD2D0C9D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F1FD6C-F85F-4DF2-B340-F263F1761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B5E4A2D-A4C1-4D58-913F-7750F456F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6222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BFA9DB-FF10-4E53-B512-487555430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61E565-7B2B-4DF1-81A4-27F9563C2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5D3108-FEB8-44D1-AEDE-12C45F5D6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FB9D7F-FA51-4276-A9D9-C7CDE4B0A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FE59D9-FCB7-40F6-AE70-FFD6CBE7B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9652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8E106B-9DB0-4173-A79C-548F864CD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F78BB2-48B7-432E-8E8A-96EC0C31E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B60198-6247-42C3-8EEE-280149FEB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CBBF9D-E9CA-4C45-81A4-00FA5D5E3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A1D308-8373-49F6-9169-DFA00A483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9231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839BFE-608F-4989-A403-D45653A58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BAEEA3-8A75-4E0A-867F-1D0F48032C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2A351D6-1781-4C5F-8AA6-4A0563FBF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5DC0023-DC66-4136-BF9A-B90A16813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2025/4/26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4DC0F1E-5386-4E4E-80F5-0E12C62C9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BC03970-AF22-4A01-A6B9-2449E96AC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5415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35764A-8337-44FB-8907-58AD105F8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4961AFC-B950-4A41-95D4-11CEC0C2D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C34D177-2B82-4D22-A662-C6C61D54B3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86B4320-739F-4508-B0A1-34C6A2E748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352F922-7788-4D91-90D1-637E72AE0F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D059438-150B-4D01-8C78-7D054CA7E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2025/4/26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4038DED-3D0C-44CA-ABEE-B6E9B34F1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531DAFC-55C2-4D92-93FA-3E4A3DAB0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7160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936D74-E7AB-4431-86D3-223434805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692561A-6E1F-4383-BDE2-8CFA2CEA9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2025/4/26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4EED1B7-1ED2-4FF1-9CF4-9C457E434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42812F3-6C3C-48BA-84E0-CF3FED95E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8988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C47F1B6-C88B-4BFA-871B-28F35DBBC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2025/4/26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E5EFAC7-567F-458D-A46D-FCA3655B0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04DEDF2-9E54-4DA4-99C4-39F9B7C89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3102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E36978-8FFF-44C9-A428-CE2BD73B4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D122D3-28EA-4CA2-8DA4-B8CD1B2AE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82F720E-7968-4A22-B922-5795DAD10A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3D4F8B5-2459-494E-BA8A-CEC6B0607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2025/4/26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6392A8B-B7F9-410E-B611-B018B8508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8D2D25-9E32-4E65-9EE3-3B2C1C5F7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8414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EA23BA-6CB4-4468-B479-87E69FC5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E2F7FBC-B6A4-4609-B8B4-6DE89F61B2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4698DA0-C2EA-46C9-956B-90AAE616F6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61435A5-5A05-41DE-9245-2C27FEE1E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5B4BA-70C0-4D97-A235-D19349F0A401}" type="datetimeFigureOut">
              <a:rPr lang="zh-CN" altLang="en-US" smtClean="0"/>
              <a:t>2025/4/26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0AA0416-987A-468E-B314-85A483B01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63F9690-81B0-4931-BCF3-835905017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340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FA50B15-476F-49CC-8FCB-C56DB469A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B63080-6E25-442A-89DB-E338F69A51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3D0852-6272-4F2F-B77E-A8E89AFE78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05B4BA-70C0-4D97-A235-D19349F0A401}" type="datetimeFigureOut">
              <a:rPr lang="zh-CN" altLang="en-US" smtClean="0"/>
              <a:t>2025/4/26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7A6377-9F9E-4B23-99F9-89F90BD9C0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16FE53-295C-41D7-8190-8A0F5062F5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2068F-AD5F-47B1-917B-6BAB5D10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113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36729184-1CA0-4D17-A61F-58B07C8E6EDE}"/>
              </a:ext>
            </a:extLst>
          </p:cNvPr>
          <p:cNvSpPr/>
          <p:nvPr/>
        </p:nvSpPr>
        <p:spPr>
          <a:xfrm>
            <a:off x="1160814" y="1199407"/>
            <a:ext cx="1822862" cy="7540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0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97288EA-01F1-4463-82AB-BE77DBED8A9C}"/>
              </a:ext>
            </a:extLst>
          </p:cNvPr>
          <p:cNvSpPr/>
          <p:nvPr/>
        </p:nvSpPr>
        <p:spPr>
          <a:xfrm>
            <a:off x="2983676" y="1199406"/>
            <a:ext cx="1822862" cy="7540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B70FDEE-CF0E-4876-AFD5-BD13A9A3730B}"/>
              </a:ext>
            </a:extLst>
          </p:cNvPr>
          <p:cNvSpPr/>
          <p:nvPr/>
        </p:nvSpPr>
        <p:spPr>
          <a:xfrm>
            <a:off x="4806538" y="1199404"/>
            <a:ext cx="1822862" cy="7540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8A28DF2-5581-4382-8928-A005A1AC5DB6}"/>
              </a:ext>
            </a:extLst>
          </p:cNvPr>
          <p:cNvSpPr/>
          <p:nvPr/>
        </p:nvSpPr>
        <p:spPr>
          <a:xfrm>
            <a:off x="6629400" y="1199405"/>
            <a:ext cx="1822862" cy="7540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3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2586BB3-7909-4A0E-8751-0715DF67073B}"/>
              </a:ext>
            </a:extLst>
          </p:cNvPr>
          <p:cNvSpPr/>
          <p:nvPr/>
        </p:nvSpPr>
        <p:spPr>
          <a:xfrm>
            <a:off x="8452262" y="1199404"/>
            <a:ext cx="1822862" cy="7540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4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1EFA2BD-B374-47F6-BA65-CA273224D364}"/>
              </a:ext>
            </a:extLst>
          </p:cNvPr>
          <p:cNvSpPr/>
          <p:nvPr/>
        </p:nvSpPr>
        <p:spPr>
          <a:xfrm>
            <a:off x="10275124" y="1199404"/>
            <a:ext cx="1822862" cy="7540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5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ED9ACDE-243B-4C6F-9A81-EF2B1479501A}"/>
              </a:ext>
            </a:extLst>
          </p:cNvPr>
          <p:cNvSpPr/>
          <p:nvPr/>
        </p:nvSpPr>
        <p:spPr>
          <a:xfrm>
            <a:off x="4806538" y="3189306"/>
            <a:ext cx="1822862" cy="7758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823454F6-BD97-4EE4-8F77-1117E65998FB}"/>
              </a:ext>
            </a:extLst>
          </p:cNvPr>
          <p:cNvSpPr txBox="1"/>
          <p:nvPr/>
        </p:nvSpPr>
        <p:spPr>
          <a:xfrm>
            <a:off x="5581402" y="785539"/>
            <a:ext cx="1864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Vertex Buffer</a:t>
            </a:r>
            <a:endParaRPr lang="zh-CN" altLang="en-US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014F0FE-EE72-4288-9FAF-5AA97D61A9E9}"/>
              </a:ext>
            </a:extLst>
          </p:cNvPr>
          <p:cNvSpPr/>
          <p:nvPr/>
        </p:nvSpPr>
        <p:spPr>
          <a:xfrm>
            <a:off x="3011879" y="3189306"/>
            <a:ext cx="1822862" cy="7758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7" name="箭头: 下 36">
            <a:extLst>
              <a:ext uri="{FF2B5EF4-FFF2-40B4-BE49-F238E27FC236}">
                <a16:creationId xmlns:a16="http://schemas.microsoft.com/office/drawing/2014/main" id="{6AEC9822-7ADB-4654-AA3C-8E0EC1D11045}"/>
              </a:ext>
            </a:extLst>
          </p:cNvPr>
          <p:cNvSpPr/>
          <p:nvPr/>
        </p:nvSpPr>
        <p:spPr>
          <a:xfrm>
            <a:off x="3788229" y="2016226"/>
            <a:ext cx="201880" cy="1110341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箭头: 下 38">
            <a:extLst>
              <a:ext uri="{FF2B5EF4-FFF2-40B4-BE49-F238E27FC236}">
                <a16:creationId xmlns:a16="http://schemas.microsoft.com/office/drawing/2014/main" id="{29DCB64B-1D8D-4C28-A20C-A4EFAEC4B51B}"/>
              </a:ext>
            </a:extLst>
          </p:cNvPr>
          <p:cNvSpPr/>
          <p:nvPr/>
        </p:nvSpPr>
        <p:spPr>
          <a:xfrm rot="10800000">
            <a:off x="5617029" y="2016226"/>
            <a:ext cx="201880" cy="1110341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99F70696-B155-4189-BEBA-E59220352C7A}"/>
              </a:ext>
            </a:extLst>
          </p:cNvPr>
          <p:cNvSpPr txBox="1"/>
          <p:nvPr/>
        </p:nvSpPr>
        <p:spPr>
          <a:xfrm>
            <a:off x="2817421" y="2350458"/>
            <a:ext cx="1324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swap out</a:t>
            </a:r>
            <a:endParaRPr lang="zh-CN" altLang="en-US" sz="16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EDBC35F4-0492-452C-85C8-6A6B29BD105C}"/>
              </a:ext>
            </a:extLst>
          </p:cNvPr>
          <p:cNvSpPr txBox="1"/>
          <p:nvPr/>
        </p:nvSpPr>
        <p:spPr>
          <a:xfrm>
            <a:off x="5818909" y="2350458"/>
            <a:ext cx="1324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swap in</a:t>
            </a:r>
            <a:endParaRPr lang="zh-CN" altLang="en-US" sz="1600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19A2759-5832-4AE0-8827-FFF69BF86A14}"/>
              </a:ext>
            </a:extLst>
          </p:cNvPr>
          <p:cNvSpPr txBox="1"/>
          <p:nvPr/>
        </p:nvSpPr>
        <p:spPr>
          <a:xfrm>
            <a:off x="228601" y="776391"/>
            <a:ext cx="2588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DEVICE_LOCAL (8GB)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1829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B21E2D88-DBA1-4C5F-917E-12D81922D53E}"/>
              </a:ext>
            </a:extLst>
          </p:cNvPr>
          <p:cNvSpPr/>
          <p:nvPr/>
        </p:nvSpPr>
        <p:spPr>
          <a:xfrm>
            <a:off x="1890944" y="129614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13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F393DF9-5E28-432E-A795-0049DB09D81E}"/>
              </a:ext>
            </a:extLst>
          </p:cNvPr>
          <p:cNvSpPr txBox="1"/>
          <p:nvPr/>
        </p:nvSpPr>
        <p:spPr>
          <a:xfrm>
            <a:off x="1925469" y="821050"/>
            <a:ext cx="1331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Page Table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A359355-F221-4A3B-93F9-85A7A9EB18F4}"/>
              </a:ext>
            </a:extLst>
          </p:cNvPr>
          <p:cNvSpPr/>
          <p:nvPr/>
        </p:nvSpPr>
        <p:spPr>
          <a:xfrm>
            <a:off x="1890944" y="182920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B67893F-72E7-4F38-92C4-A583E40712DA}"/>
              </a:ext>
            </a:extLst>
          </p:cNvPr>
          <p:cNvSpPr/>
          <p:nvPr/>
        </p:nvSpPr>
        <p:spPr>
          <a:xfrm>
            <a:off x="1890943" y="236246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Free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EC8F0FC-37F6-4694-A683-A5D066788971}"/>
              </a:ext>
            </a:extLst>
          </p:cNvPr>
          <p:cNvSpPr/>
          <p:nvPr/>
        </p:nvSpPr>
        <p:spPr>
          <a:xfrm>
            <a:off x="1890943" y="289532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5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17220F2-DD8A-4D3C-A8F4-140C198FC768}"/>
              </a:ext>
            </a:extLst>
          </p:cNvPr>
          <p:cNvSpPr/>
          <p:nvPr/>
        </p:nvSpPr>
        <p:spPr>
          <a:xfrm>
            <a:off x="1890943" y="342838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18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DB2AA17-DB6B-4EBC-8686-E4875C1A100B}"/>
              </a:ext>
            </a:extLst>
          </p:cNvPr>
          <p:cNvSpPr/>
          <p:nvPr/>
        </p:nvSpPr>
        <p:spPr>
          <a:xfrm>
            <a:off x="1890943" y="396124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Free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E58214F-5365-452A-BC63-BBE3CB59F3E9}"/>
              </a:ext>
            </a:extLst>
          </p:cNvPr>
          <p:cNvSpPr/>
          <p:nvPr/>
        </p:nvSpPr>
        <p:spPr>
          <a:xfrm>
            <a:off x="4237605" y="129614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9532F1D-1B40-4750-B538-432A91BCA191}"/>
              </a:ext>
            </a:extLst>
          </p:cNvPr>
          <p:cNvSpPr/>
          <p:nvPr/>
        </p:nvSpPr>
        <p:spPr>
          <a:xfrm>
            <a:off x="4237606" y="182920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45143B6-347F-4D26-B359-AD983EB5C530}"/>
              </a:ext>
            </a:extLst>
          </p:cNvPr>
          <p:cNvSpPr/>
          <p:nvPr/>
        </p:nvSpPr>
        <p:spPr>
          <a:xfrm>
            <a:off x="4237605" y="236226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EA0CE76-3C93-468C-8D7F-497B237EC1D1}"/>
              </a:ext>
            </a:extLst>
          </p:cNvPr>
          <p:cNvSpPr/>
          <p:nvPr/>
        </p:nvSpPr>
        <p:spPr>
          <a:xfrm>
            <a:off x="4237605" y="342838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9D8FFBC-6DD6-4DDE-A205-1CA3EA00ED37}"/>
              </a:ext>
            </a:extLst>
          </p:cNvPr>
          <p:cNvSpPr/>
          <p:nvPr/>
        </p:nvSpPr>
        <p:spPr>
          <a:xfrm>
            <a:off x="4237605" y="289532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0F13B5C-BEEF-4F8C-8FF6-E0F67CDB2D79}"/>
              </a:ext>
            </a:extLst>
          </p:cNvPr>
          <p:cNvSpPr/>
          <p:nvPr/>
        </p:nvSpPr>
        <p:spPr>
          <a:xfrm>
            <a:off x="4237605" y="3945882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BA6FC768-AF1D-4423-B56D-B2F93ABCFCAB}"/>
              </a:ext>
            </a:extLst>
          </p:cNvPr>
          <p:cNvCxnSpPr>
            <a:stCxn id="5" idx="3"/>
            <a:endCxn id="13" idx="1"/>
          </p:cNvCxnSpPr>
          <p:nvPr/>
        </p:nvCxnSpPr>
        <p:spPr>
          <a:xfrm>
            <a:off x="3291338" y="1562670"/>
            <a:ext cx="9462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A9B1B787-F272-493D-B7CE-065B3E798BC5}"/>
              </a:ext>
            </a:extLst>
          </p:cNvPr>
          <p:cNvCxnSpPr/>
          <p:nvPr/>
        </p:nvCxnSpPr>
        <p:spPr>
          <a:xfrm>
            <a:off x="3291337" y="2095730"/>
            <a:ext cx="9462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696A712-B9E2-4140-96FC-50B4E76DE024}"/>
              </a:ext>
            </a:extLst>
          </p:cNvPr>
          <p:cNvCxnSpPr/>
          <p:nvPr/>
        </p:nvCxnSpPr>
        <p:spPr>
          <a:xfrm>
            <a:off x="3291337" y="2639347"/>
            <a:ext cx="9462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68D610E3-CC15-4597-AD92-2882E35BA3DD}"/>
              </a:ext>
            </a:extLst>
          </p:cNvPr>
          <p:cNvCxnSpPr/>
          <p:nvPr/>
        </p:nvCxnSpPr>
        <p:spPr>
          <a:xfrm>
            <a:off x="3291336" y="3161850"/>
            <a:ext cx="9462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B396CAB4-50B6-4379-B9B4-59B1AA55FA8E}"/>
              </a:ext>
            </a:extLst>
          </p:cNvPr>
          <p:cNvCxnSpPr/>
          <p:nvPr/>
        </p:nvCxnSpPr>
        <p:spPr>
          <a:xfrm>
            <a:off x="3291336" y="3694910"/>
            <a:ext cx="9462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BA7672FA-3718-41E1-B70C-105A1200D9EA}"/>
              </a:ext>
            </a:extLst>
          </p:cNvPr>
          <p:cNvCxnSpPr/>
          <p:nvPr/>
        </p:nvCxnSpPr>
        <p:spPr>
          <a:xfrm>
            <a:off x="3291335" y="4227770"/>
            <a:ext cx="9462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F91E4CBB-5DB5-42AD-9352-4B96BB58B9CF}"/>
              </a:ext>
            </a:extLst>
          </p:cNvPr>
          <p:cNvSpPr txBox="1"/>
          <p:nvPr/>
        </p:nvSpPr>
        <p:spPr>
          <a:xfrm>
            <a:off x="3923281" y="811365"/>
            <a:ext cx="2083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Allocated Memory</a:t>
            </a:r>
            <a:endParaRPr lang="zh-CN" altLang="en-US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7E25B390-703D-4D92-95DC-4DCF2B183A3F}"/>
              </a:ext>
            </a:extLst>
          </p:cNvPr>
          <p:cNvSpPr/>
          <p:nvPr/>
        </p:nvSpPr>
        <p:spPr>
          <a:xfrm>
            <a:off x="7014839" y="129614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0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DBE6C3BE-60AE-4772-8D57-0D80AA42AB0B}"/>
              </a:ext>
            </a:extLst>
          </p:cNvPr>
          <p:cNvSpPr/>
          <p:nvPr/>
        </p:nvSpPr>
        <p:spPr>
          <a:xfrm>
            <a:off x="7014839" y="182920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85CEB181-474C-40DE-AFBE-576576C8BDF8}"/>
              </a:ext>
            </a:extLst>
          </p:cNvPr>
          <p:cNvSpPr/>
          <p:nvPr/>
        </p:nvSpPr>
        <p:spPr>
          <a:xfrm>
            <a:off x="7014838" y="236246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53CF4B54-C2E4-4D81-A6BE-C11F2F786DB4}"/>
              </a:ext>
            </a:extLst>
          </p:cNvPr>
          <p:cNvSpPr/>
          <p:nvPr/>
        </p:nvSpPr>
        <p:spPr>
          <a:xfrm>
            <a:off x="7014838" y="289532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3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EDA6A27C-75BA-4688-BFEC-FB880B347E44}"/>
              </a:ext>
            </a:extLst>
          </p:cNvPr>
          <p:cNvSpPr/>
          <p:nvPr/>
        </p:nvSpPr>
        <p:spPr>
          <a:xfrm>
            <a:off x="7014838" y="342838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4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B913CEED-125E-4ED1-93CA-A9A0040378CC}"/>
              </a:ext>
            </a:extLst>
          </p:cNvPr>
          <p:cNvSpPr/>
          <p:nvPr/>
        </p:nvSpPr>
        <p:spPr>
          <a:xfrm>
            <a:off x="7014838" y="396124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5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0BF8EF48-D544-40C8-87A6-8F20313EF042}"/>
              </a:ext>
            </a:extLst>
          </p:cNvPr>
          <p:cNvSpPr/>
          <p:nvPr/>
        </p:nvSpPr>
        <p:spPr>
          <a:xfrm>
            <a:off x="7014838" y="449410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6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B12F2BD8-D263-4C3F-AB06-4083F0481667}"/>
              </a:ext>
            </a:extLst>
          </p:cNvPr>
          <p:cNvSpPr/>
          <p:nvPr/>
        </p:nvSpPr>
        <p:spPr>
          <a:xfrm>
            <a:off x="7014838" y="502716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7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ABACA565-5AAD-4822-B6D8-B9BA150FBC2C}"/>
              </a:ext>
            </a:extLst>
          </p:cNvPr>
          <p:cNvSpPr/>
          <p:nvPr/>
        </p:nvSpPr>
        <p:spPr>
          <a:xfrm>
            <a:off x="7014837" y="556042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8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A0B56859-ADD1-414F-924F-7773C8F6E7B2}"/>
              </a:ext>
            </a:extLst>
          </p:cNvPr>
          <p:cNvSpPr/>
          <p:nvPr/>
        </p:nvSpPr>
        <p:spPr>
          <a:xfrm>
            <a:off x="7014837" y="6093280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tx1"/>
                </a:solidFill>
              </a:rPr>
              <a:t>Page </a:t>
            </a:r>
            <a:r>
              <a:rPr lang="en-US" altLang="zh-CN" dirty="0">
                <a:solidFill>
                  <a:schemeClr val="tx1"/>
                </a:solidFill>
              </a:rPr>
              <a:t>9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35FCB4BD-875B-418B-AA9B-E17C4556FBCA}"/>
              </a:ext>
            </a:extLst>
          </p:cNvPr>
          <p:cNvSpPr txBox="1"/>
          <p:nvPr/>
        </p:nvSpPr>
        <p:spPr>
          <a:xfrm>
            <a:off x="6883253" y="844844"/>
            <a:ext cx="1663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Buffer 0</a:t>
            </a:r>
          </a:p>
        </p:txBody>
      </p:sp>
      <p:cxnSp>
        <p:nvCxnSpPr>
          <p:cNvPr id="49" name="连接符: 曲线 48">
            <a:extLst>
              <a:ext uri="{FF2B5EF4-FFF2-40B4-BE49-F238E27FC236}">
                <a16:creationId xmlns:a16="http://schemas.microsoft.com/office/drawing/2014/main" id="{6892822E-B287-4637-ACD5-E86D999AAD2F}"/>
              </a:ext>
            </a:extLst>
          </p:cNvPr>
          <p:cNvCxnSpPr>
            <a:cxnSpLocks/>
            <a:stCxn id="13" idx="3"/>
            <a:endCxn id="46" idx="1"/>
          </p:cNvCxnSpPr>
          <p:nvPr/>
        </p:nvCxnSpPr>
        <p:spPr>
          <a:xfrm>
            <a:off x="5637999" y="1562670"/>
            <a:ext cx="3164210" cy="160171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连接符: 曲线 50">
            <a:extLst>
              <a:ext uri="{FF2B5EF4-FFF2-40B4-BE49-F238E27FC236}">
                <a16:creationId xmlns:a16="http://schemas.microsoft.com/office/drawing/2014/main" id="{9223EE2E-FDE0-40A2-A48C-58471C60CF4B}"/>
              </a:ext>
            </a:extLst>
          </p:cNvPr>
          <p:cNvCxnSpPr>
            <a:stCxn id="14" idx="3"/>
            <a:endCxn id="32" idx="1"/>
          </p:cNvCxnSpPr>
          <p:nvPr/>
        </p:nvCxnSpPr>
        <p:spPr>
          <a:xfrm flipV="1">
            <a:off x="5638000" y="1562670"/>
            <a:ext cx="1376839" cy="5330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连接符: 曲线 54">
            <a:extLst>
              <a:ext uri="{FF2B5EF4-FFF2-40B4-BE49-F238E27FC236}">
                <a16:creationId xmlns:a16="http://schemas.microsoft.com/office/drawing/2014/main" id="{49B92E41-DC23-4F41-93F1-D96B479CE436}"/>
              </a:ext>
            </a:extLst>
          </p:cNvPr>
          <p:cNvCxnSpPr>
            <a:cxnSpLocks/>
            <a:stCxn id="16" idx="3"/>
            <a:endCxn id="53" idx="1"/>
          </p:cNvCxnSpPr>
          <p:nvPr/>
        </p:nvCxnSpPr>
        <p:spPr>
          <a:xfrm>
            <a:off x="5637999" y="3694910"/>
            <a:ext cx="3164209" cy="21345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连接符: 曲线 56">
            <a:extLst>
              <a:ext uri="{FF2B5EF4-FFF2-40B4-BE49-F238E27FC236}">
                <a16:creationId xmlns:a16="http://schemas.microsoft.com/office/drawing/2014/main" id="{6A0612A5-DC72-4D87-97D0-F96FA8BC8CD9}"/>
              </a:ext>
            </a:extLst>
          </p:cNvPr>
          <p:cNvCxnSpPr>
            <a:cxnSpLocks/>
            <a:stCxn id="17" idx="3"/>
            <a:endCxn id="37" idx="1"/>
          </p:cNvCxnSpPr>
          <p:nvPr/>
        </p:nvCxnSpPr>
        <p:spPr>
          <a:xfrm>
            <a:off x="5637999" y="3161850"/>
            <a:ext cx="1376839" cy="106592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E2E955C4-159A-4E0E-82EF-DAE3DF19D1CF}"/>
              </a:ext>
            </a:extLst>
          </p:cNvPr>
          <p:cNvSpPr/>
          <p:nvPr/>
        </p:nvSpPr>
        <p:spPr>
          <a:xfrm>
            <a:off x="8802210" y="129867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10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E55F2929-7D66-4AE5-AB18-61AF76DBEF68}"/>
              </a:ext>
            </a:extLst>
          </p:cNvPr>
          <p:cNvSpPr/>
          <p:nvPr/>
        </p:nvSpPr>
        <p:spPr>
          <a:xfrm>
            <a:off x="8802210" y="183173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A5DF7EA5-7C11-4612-B47C-290DA7C6A7BE}"/>
              </a:ext>
            </a:extLst>
          </p:cNvPr>
          <p:cNvSpPr/>
          <p:nvPr/>
        </p:nvSpPr>
        <p:spPr>
          <a:xfrm>
            <a:off x="8802209" y="236499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47DBC861-DF99-4273-B491-50AA472C402D}"/>
              </a:ext>
            </a:extLst>
          </p:cNvPr>
          <p:cNvSpPr/>
          <p:nvPr/>
        </p:nvSpPr>
        <p:spPr>
          <a:xfrm>
            <a:off x="8802209" y="289785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13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EAC3DD3C-DECB-4A19-98AA-B8C55D0706C9}"/>
              </a:ext>
            </a:extLst>
          </p:cNvPr>
          <p:cNvSpPr/>
          <p:nvPr/>
        </p:nvSpPr>
        <p:spPr>
          <a:xfrm>
            <a:off x="8802209" y="343091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14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6F82A05B-0506-4B67-B25A-39D9DE33CB4B}"/>
              </a:ext>
            </a:extLst>
          </p:cNvPr>
          <p:cNvSpPr/>
          <p:nvPr/>
        </p:nvSpPr>
        <p:spPr>
          <a:xfrm>
            <a:off x="8802209" y="396377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15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5700B164-0E30-4D8B-8E12-9BDFFD2895F8}"/>
              </a:ext>
            </a:extLst>
          </p:cNvPr>
          <p:cNvSpPr/>
          <p:nvPr/>
        </p:nvSpPr>
        <p:spPr>
          <a:xfrm>
            <a:off x="8802209" y="449663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16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4C72421F-5787-4AF2-BCE2-7F8013C013BF}"/>
              </a:ext>
            </a:extLst>
          </p:cNvPr>
          <p:cNvSpPr/>
          <p:nvPr/>
        </p:nvSpPr>
        <p:spPr>
          <a:xfrm>
            <a:off x="8802209" y="502969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17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9B5BCE69-9EE9-4533-9A92-C9BC5550C2CA}"/>
              </a:ext>
            </a:extLst>
          </p:cNvPr>
          <p:cNvSpPr/>
          <p:nvPr/>
        </p:nvSpPr>
        <p:spPr>
          <a:xfrm>
            <a:off x="8802208" y="556295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18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8BF9E86C-9EF8-48D8-A782-8F7DD4DCA63B}"/>
              </a:ext>
            </a:extLst>
          </p:cNvPr>
          <p:cNvSpPr/>
          <p:nvPr/>
        </p:nvSpPr>
        <p:spPr>
          <a:xfrm>
            <a:off x="8802208" y="6095819"/>
            <a:ext cx="1400394" cy="533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Page 19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EA802C01-3C63-4273-8E16-2E6E6F623324}"/>
              </a:ext>
            </a:extLst>
          </p:cNvPr>
          <p:cNvSpPr txBox="1"/>
          <p:nvPr/>
        </p:nvSpPr>
        <p:spPr>
          <a:xfrm>
            <a:off x="8670624" y="847383"/>
            <a:ext cx="1663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Buffer 1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3D1686C-AFE3-4BF4-B6E7-B2D5DD556DF7}"/>
              </a:ext>
            </a:extLst>
          </p:cNvPr>
          <p:cNvSpPr txBox="1"/>
          <p:nvPr/>
        </p:nvSpPr>
        <p:spPr>
          <a:xfrm rot="5400000" flipH="1">
            <a:off x="2468183" y="4611661"/>
            <a:ext cx="354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/>
              <a:t>…</a:t>
            </a:r>
            <a:endParaRPr lang="zh-CN" altLang="en-US" sz="2400" b="1" dirty="0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F9024304-1B65-4FF7-BE77-091873B44045}"/>
              </a:ext>
            </a:extLst>
          </p:cNvPr>
          <p:cNvSpPr txBox="1"/>
          <p:nvPr/>
        </p:nvSpPr>
        <p:spPr>
          <a:xfrm rot="5400000" flipH="1">
            <a:off x="4760343" y="4603711"/>
            <a:ext cx="354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/>
              <a:t>…</a:t>
            </a:r>
            <a:endParaRPr lang="zh-CN" altLang="en-US" sz="2400" b="1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D434DAB1-B0D4-4519-81C1-496A0C42A222}"/>
              </a:ext>
            </a:extLst>
          </p:cNvPr>
          <p:cNvSpPr txBox="1"/>
          <p:nvPr/>
        </p:nvSpPr>
        <p:spPr>
          <a:xfrm flipH="1">
            <a:off x="10885693" y="798677"/>
            <a:ext cx="354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/>
              <a:t>…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21268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2775D75-8DE1-4D86-9585-54A16B63DDDD}"/>
              </a:ext>
            </a:extLst>
          </p:cNvPr>
          <p:cNvSpPr/>
          <p:nvPr/>
        </p:nvSpPr>
        <p:spPr>
          <a:xfrm>
            <a:off x="3989030" y="941034"/>
            <a:ext cx="2997696" cy="1447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DEVICE_LOCAL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3AA2F0B-11B4-4AD5-BC56-3AB6E45019FF}"/>
              </a:ext>
            </a:extLst>
          </p:cNvPr>
          <p:cNvSpPr/>
          <p:nvPr/>
        </p:nvSpPr>
        <p:spPr>
          <a:xfrm>
            <a:off x="3989030" y="4227252"/>
            <a:ext cx="2997696" cy="1447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HOST_VISIBLE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936B06C8-73A6-4677-BBC5-3B757B282B30}"/>
              </a:ext>
            </a:extLst>
          </p:cNvPr>
          <p:cNvCxnSpPr>
            <a:endCxn id="5" idx="0"/>
          </p:cNvCxnSpPr>
          <p:nvPr/>
        </p:nvCxnSpPr>
        <p:spPr>
          <a:xfrm>
            <a:off x="5487878" y="2388094"/>
            <a:ext cx="0" cy="183915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880E59C5-82EB-4B98-9F71-630CC02817B1}"/>
              </a:ext>
            </a:extLst>
          </p:cNvPr>
          <p:cNvSpPr txBox="1"/>
          <p:nvPr/>
        </p:nvSpPr>
        <p:spPr>
          <a:xfrm>
            <a:off x="5654704" y="3027863"/>
            <a:ext cx="88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PCI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BFA9194-2469-4DDA-8F76-1A952B8AF726}"/>
              </a:ext>
            </a:extLst>
          </p:cNvPr>
          <p:cNvSpPr txBox="1"/>
          <p:nvPr/>
        </p:nvSpPr>
        <p:spPr>
          <a:xfrm>
            <a:off x="7951303" y="1479898"/>
            <a:ext cx="1296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Video RAM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E71B57A-10A8-4BD0-8A5D-BF25736C0338}"/>
              </a:ext>
            </a:extLst>
          </p:cNvPr>
          <p:cNvSpPr txBox="1"/>
          <p:nvPr/>
        </p:nvSpPr>
        <p:spPr>
          <a:xfrm>
            <a:off x="7879742" y="4766116"/>
            <a:ext cx="1439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System RAM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0EDC7E2-8EA4-4F05-A2B9-0D45C2022C25}"/>
              </a:ext>
            </a:extLst>
          </p:cNvPr>
          <p:cNvSpPr txBox="1"/>
          <p:nvPr/>
        </p:nvSpPr>
        <p:spPr>
          <a:xfrm>
            <a:off x="5149208" y="341340"/>
            <a:ext cx="677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GPU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1F47990-C57B-4681-B9E0-88773162D9D5}"/>
              </a:ext>
            </a:extLst>
          </p:cNvPr>
          <p:cNvSpPr txBox="1"/>
          <p:nvPr/>
        </p:nvSpPr>
        <p:spPr>
          <a:xfrm>
            <a:off x="5181088" y="5820355"/>
            <a:ext cx="613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CPU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03345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936794A-8559-4305-B5A6-17FB7F397D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43" t="10691" r="28721" b="6758"/>
          <a:stretch/>
        </p:blipFill>
        <p:spPr>
          <a:xfrm>
            <a:off x="1224741" y="556523"/>
            <a:ext cx="2605887" cy="243655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2E96BA5-57BD-45E2-84F2-AFF78B84B8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85" t="10141" r="28445" b="7414"/>
          <a:stretch/>
        </p:blipFill>
        <p:spPr>
          <a:xfrm>
            <a:off x="1224742" y="2965143"/>
            <a:ext cx="2605888" cy="243655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7A1E7E9-CE90-4BC3-97DF-1FDCDA508FD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014" t="9458" r="23818"/>
          <a:stretch/>
        </p:blipFill>
        <p:spPr>
          <a:xfrm>
            <a:off x="3830630" y="559293"/>
            <a:ext cx="2681771" cy="240584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9E287BF-7981-4320-896E-2E665036C8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268" t="9612" r="25542"/>
          <a:stretch/>
        </p:blipFill>
        <p:spPr>
          <a:xfrm>
            <a:off x="3830629" y="2965142"/>
            <a:ext cx="2681771" cy="243655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19CA275-67D3-4077-873C-DE2950C0BB1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421" t="12756" r="23506" b="4946"/>
          <a:stretch/>
        </p:blipFill>
        <p:spPr>
          <a:xfrm>
            <a:off x="6512400" y="559293"/>
            <a:ext cx="2647977" cy="240584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92070F9-5DAB-482A-9535-310E10B58F9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280" t="10790" r="24336" b="4480"/>
          <a:stretch/>
        </p:blipFill>
        <p:spPr>
          <a:xfrm>
            <a:off x="6512399" y="2965142"/>
            <a:ext cx="2647977" cy="243655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652B9A9D-12C4-4879-B6E3-F0E1029FB0E8}"/>
              </a:ext>
            </a:extLst>
          </p:cNvPr>
          <p:cNvSpPr txBox="1"/>
          <p:nvPr/>
        </p:nvSpPr>
        <p:spPr>
          <a:xfrm>
            <a:off x="2110433" y="5557423"/>
            <a:ext cx="834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LOD 0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BD3E827-88EA-45FC-81D4-C2069053EB2A}"/>
              </a:ext>
            </a:extLst>
          </p:cNvPr>
          <p:cNvSpPr txBox="1"/>
          <p:nvPr/>
        </p:nvSpPr>
        <p:spPr>
          <a:xfrm>
            <a:off x="4754263" y="5557422"/>
            <a:ext cx="834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LOD 3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54C6C07-5D2C-4BC9-ABB0-9E463037BA8E}"/>
              </a:ext>
            </a:extLst>
          </p:cNvPr>
          <p:cNvSpPr txBox="1"/>
          <p:nvPr/>
        </p:nvSpPr>
        <p:spPr>
          <a:xfrm>
            <a:off x="7419136" y="5557422"/>
            <a:ext cx="834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LOD 6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94505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334E605-A913-42C6-9184-0ED98C474D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914" y="1394507"/>
            <a:ext cx="5573086" cy="294618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9C72B77-BA0C-452E-B56B-6965CEC56A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317" y="1382896"/>
            <a:ext cx="5573086" cy="295199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15FE333-4B8A-4A88-BCDD-2CD17E17198E}"/>
              </a:ext>
            </a:extLst>
          </p:cNvPr>
          <p:cNvSpPr txBox="1"/>
          <p:nvPr/>
        </p:nvSpPr>
        <p:spPr>
          <a:xfrm>
            <a:off x="2080469" y="4647501"/>
            <a:ext cx="2457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不开启</a:t>
            </a:r>
            <a:r>
              <a:rPr lang="en-US" altLang="zh-CN" dirty="0"/>
              <a:t>LOD</a:t>
            </a:r>
            <a:r>
              <a:rPr lang="zh-CN" altLang="en-US" dirty="0"/>
              <a:t>和流式加载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91EADF2-183B-49B3-B7AC-D9C8919E5860}"/>
              </a:ext>
            </a:extLst>
          </p:cNvPr>
          <p:cNvSpPr txBox="1"/>
          <p:nvPr/>
        </p:nvSpPr>
        <p:spPr>
          <a:xfrm>
            <a:off x="7868872" y="4647501"/>
            <a:ext cx="2457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开启</a:t>
            </a:r>
            <a:r>
              <a:rPr lang="en-US" altLang="zh-CN" dirty="0"/>
              <a:t>LOD</a:t>
            </a:r>
            <a:r>
              <a:rPr lang="zh-CN" altLang="en-US" dirty="0"/>
              <a:t>和流式加载</a:t>
            </a:r>
          </a:p>
        </p:txBody>
      </p:sp>
    </p:spTree>
    <p:extLst>
      <p:ext uri="{BB962C8B-B14F-4D97-AF65-F5344CB8AC3E}">
        <p14:creationId xmlns:p14="http://schemas.microsoft.com/office/powerpoint/2010/main" val="1771297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C704738-5021-4E2F-A984-41F9272DD9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00" b="-1"/>
          <a:stretch/>
        </p:blipFill>
        <p:spPr>
          <a:xfrm>
            <a:off x="6388215" y="2043659"/>
            <a:ext cx="5698921" cy="301905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967298B-C468-4CD5-97DE-901982B82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662" y="2043659"/>
            <a:ext cx="5606643" cy="302525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4BFEE7E-7B67-4124-A662-62ECC8A67569}"/>
              </a:ext>
            </a:extLst>
          </p:cNvPr>
          <p:cNvSpPr txBox="1"/>
          <p:nvPr/>
        </p:nvSpPr>
        <p:spPr>
          <a:xfrm>
            <a:off x="2134997" y="5360673"/>
            <a:ext cx="2457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不开启</a:t>
            </a:r>
            <a:r>
              <a:rPr lang="en-US" altLang="zh-CN" dirty="0"/>
              <a:t>LOD</a:t>
            </a:r>
            <a:r>
              <a:rPr lang="zh-CN" altLang="en-US" dirty="0"/>
              <a:t>和流式加载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415DDE6-BA65-4CF4-8504-08C905FB2176}"/>
              </a:ext>
            </a:extLst>
          </p:cNvPr>
          <p:cNvSpPr txBox="1"/>
          <p:nvPr/>
        </p:nvSpPr>
        <p:spPr>
          <a:xfrm>
            <a:off x="8008689" y="5360673"/>
            <a:ext cx="2457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开启</a:t>
            </a:r>
            <a:r>
              <a:rPr lang="en-US" altLang="zh-CN" dirty="0"/>
              <a:t>LOD</a:t>
            </a:r>
            <a:r>
              <a:rPr lang="zh-CN" altLang="en-US" dirty="0"/>
              <a:t>和流式加载</a:t>
            </a:r>
          </a:p>
        </p:txBody>
      </p:sp>
    </p:spTree>
    <p:extLst>
      <p:ext uri="{BB962C8B-B14F-4D97-AF65-F5344CB8AC3E}">
        <p14:creationId xmlns:p14="http://schemas.microsoft.com/office/powerpoint/2010/main" val="2264540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矩形 139">
            <a:extLst>
              <a:ext uri="{FF2B5EF4-FFF2-40B4-BE49-F238E27FC236}">
                <a16:creationId xmlns:a16="http://schemas.microsoft.com/office/drawing/2014/main" id="{1634BDE1-2D81-4C1C-A83B-1BEDCF65E3E8}"/>
              </a:ext>
            </a:extLst>
          </p:cNvPr>
          <p:cNvSpPr/>
          <p:nvPr/>
        </p:nvSpPr>
        <p:spPr>
          <a:xfrm>
            <a:off x="45304" y="3778071"/>
            <a:ext cx="12073782" cy="2773732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46" name="矩形 1045">
            <a:extLst>
              <a:ext uri="{FF2B5EF4-FFF2-40B4-BE49-F238E27FC236}">
                <a16:creationId xmlns:a16="http://schemas.microsoft.com/office/drawing/2014/main" id="{2BE4FF9D-EC1D-4AD9-81A9-F0402C6018DE}"/>
              </a:ext>
            </a:extLst>
          </p:cNvPr>
          <p:cNvSpPr/>
          <p:nvPr/>
        </p:nvSpPr>
        <p:spPr>
          <a:xfrm>
            <a:off x="283583" y="385796"/>
            <a:ext cx="10928942" cy="231536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BAFA5B2-59F2-40CE-AE84-78BE85950D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131"/>
          <a:stretch/>
        </p:blipFill>
        <p:spPr>
          <a:xfrm>
            <a:off x="622093" y="903231"/>
            <a:ext cx="1670598" cy="118840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00C5E20-BDCA-466B-BBD3-C3FD080C7F0C}"/>
              </a:ext>
            </a:extLst>
          </p:cNvPr>
          <p:cNvSpPr txBox="1"/>
          <p:nvPr/>
        </p:nvSpPr>
        <p:spPr>
          <a:xfrm>
            <a:off x="931933" y="2223083"/>
            <a:ext cx="10509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/>
              <a:t>原始模型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CBE60E0-E8FE-4241-8B66-131D4E3EB28D}"/>
              </a:ext>
            </a:extLst>
          </p:cNvPr>
          <p:cNvSpPr txBox="1"/>
          <p:nvPr/>
        </p:nvSpPr>
        <p:spPr>
          <a:xfrm>
            <a:off x="3504100" y="1312766"/>
            <a:ext cx="132795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预处理模块</a:t>
            </a:r>
          </a:p>
        </p:txBody>
      </p:sp>
      <p:sp>
        <p:nvSpPr>
          <p:cNvPr id="13" name="左大括号 12">
            <a:extLst>
              <a:ext uri="{FF2B5EF4-FFF2-40B4-BE49-F238E27FC236}">
                <a16:creationId xmlns:a16="http://schemas.microsoft.com/office/drawing/2014/main" id="{70B147CE-73C6-4362-8DBA-99E06FC6FCA9}"/>
              </a:ext>
            </a:extLst>
          </p:cNvPr>
          <p:cNvSpPr/>
          <p:nvPr/>
        </p:nvSpPr>
        <p:spPr>
          <a:xfrm>
            <a:off x="5014119" y="1072400"/>
            <a:ext cx="161888" cy="85006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A7098C6-5469-4FF0-A242-FDAC0DA91FBF}"/>
              </a:ext>
            </a:extLst>
          </p:cNvPr>
          <p:cNvSpPr txBox="1"/>
          <p:nvPr/>
        </p:nvSpPr>
        <p:spPr>
          <a:xfrm>
            <a:off x="5176007" y="903231"/>
            <a:ext cx="1518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划分簇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D737F5A-CCAF-416A-A8EC-96FE7CFD0EB7}"/>
              </a:ext>
            </a:extLst>
          </p:cNvPr>
          <p:cNvSpPr txBox="1"/>
          <p:nvPr/>
        </p:nvSpPr>
        <p:spPr>
          <a:xfrm>
            <a:off x="5176007" y="1737797"/>
            <a:ext cx="1518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生成</a:t>
            </a:r>
            <a:r>
              <a:rPr lang="en-US" altLang="zh-CN" sz="1600" dirty="0"/>
              <a:t>LOD</a:t>
            </a:r>
            <a:endParaRPr lang="zh-CN" altLang="en-US" sz="160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6B45FD6-BD68-4B32-9ABD-F6806679F5E5}"/>
              </a:ext>
            </a:extLst>
          </p:cNvPr>
          <p:cNvSpPr txBox="1"/>
          <p:nvPr/>
        </p:nvSpPr>
        <p:spPr>
          <a:xfrm>
            <a:off x="7657594" y="1321097"/>
            <a:ext cx="10509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/>
              <a:t>场景信息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27AA581-67DA-4D0B-98F3-186BE961A39F}"/>
              </a:ext>
            </a:extLst>
          </p:cNvPr>
          <p:cNvSpPr txBox="1"/>
          <p:nvPr/>
        </p:nvSpPr>
        <p:spPr>
          <a:xfrm>
            <a:off x="3096516" y="4314500"/>
            <a:ext cx="1327960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几何模块</a:t>
            </a:r>
          </a:p>
        </p:txBody>
      </p:sp>
      <p:sp>
        <p:nvSpPr>
          <p:cNvPr id="25" name="左大括号 24">
            <a:extLst>
              <a:ext uri="{FF2B5EF4-FFF2-40B4-BE49-F238E27FC236}">
                <a16:creationId xmlns:a16="http://schemas.microsoft.com/office/drawing/2014/main" id="{F978646B-7524-4B05-86D9-6BB07AA1468A}"/>
              </a:ext>
            </a:extLst>
          </p:cNvPr>
          <p:cNvSpPr/>
          <p:nvPr/>
        </p:nvSpPr>
        <p:spPr>
          <a:xfrm>
            <a:off x="8727629" y="1056903"/>
            <a:ext cx="161888" cy="85006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CE3F1B73-A980-46F4-BAC5-70D4AF8A966A}"/>
              </a:ext>
            </a:extLst>
          </p:cNvPr>
          <p:cNvSpPr txBox="1"/>
          <p:nvPr/>
        </p:nvSpPr>
        <p:spPr>
          <a:xfrm>
            <a:off x="8905386" y="903231"/>
            <a:ext cx="1518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顶点信息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086C2989-80A2-4AB4-9A74-78A9CCD30273}"/>
              </a:ext>
            </a:extLst>
          </p:cNvPr>
          <p:cNvSpPr txBox="1"/>
          <p:nvPr/>
        </p:nvSpPr>
        <p:spPr>
          <a:xfrm>
            <a:off x="8914026" y="1283154"/>
            <a:ext cx="1518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索引信息</a:t>
            </a:r>
          </a:p>
        </p:txBody>
      </p:sp>
      <p:cxnSp>
        <p:nvCxnSpPr>
          <p:cNvPr id="35" name="连接符: 肘形 34">
            <a:extLst>
              <a:ext uri="{FF2B5EF4-FFF2-40B4-BE49-F238E27FC236}">
                <a16:creationId xmlns:a16="http://schemas.microsoft.com/office/drawing/2014/main" id="{E3F97069-7EAF-4330-B031-99F50965A5D5}"/>
              </a:ext>
            </a:extLst>
          </p:cNvPr>
          <p:cNvCxnSpPr>
            <a:cxnSpLocks/>
            <a:stCxn id="20" idx="2"/>
            <a:endCxn id="96" idx="0"/>
          </p:cNvCxnSpPr>
          <p:nvPr/>
        </p:nvCxnSpPr>
        <p:spPr>
          <a:xfrm rot="5400000">
            <a:off x="5745026" y="1882002"/>
            <a:ext cx="2660379" cy="221567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6318BBE9-B2F2-4155-8770-8553773A6826}"/>
              </a:ext>
            </a:extLst>
          </p:cNvPr>
          <p:cNvSpPr txBox="1"/>
          <p:nvPr/>
        </p:nvSpPr>
        <p:spPr>
          <a:xfrm>
            <a:off x="8914025" y="1678574"/>
            <a:ext cx="1518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其他信息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C2475EF7-69CA-48F5-911A-E9125A2311CC}"/>
              </a:ext>
            </a:extLst>
          </p:cNvPr>
          <p:cNvSpPr txBox="1"/>
          <p:nvPr/>
        </p:nvSpPr>
        <p:spPr>
          <a:xfrm>
            <a:off x="1942441" y="4167562"/>
            <a:ext cx="4194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/>
              <a:t>…</a:t>
            </a:r>
            <a:endParaRPr lang="zh-CN" altLang="en-US" sz="4000" dirty="0"/>
          </a:p>
        </p:txBody>
      </p:sp>
      <p:sp>
        <p:nvSpPr>
          <p:cNvPr id="49" name="矩形: 圆角 48">
            <a:extLst>
              <a:ext uri="{FF2B5EF4-FFF2-40B4-BE49-F238E27FC236}">
                <a16:creationId xmlns:a16="http://schemas.microsoft.com/office/drawing/2014/main" id="{8A947FC8-BE5B-4B5A-B5B1-EE8641283638}"/>
              </a:ext>
            </a:extLst>
          </p:cNvPr>
          <p:cNvSpPr/>
          <p:nvPr/>
        </p:nvSpPr>
        <p:spPr>
          <a:xfrm>
            <a:off x="109815" y="4178297"/>
            <a:ext cx="1140902" cy="63059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4AC59841-F357-4FE0-8ECD-FB5BC43BBC3D}"/>
              </a:ext>
            </a:extLst>
          </p:cNvPr>
          <p:cNvSpPr txBox="1"/>
          <p:nvPr/>
        </p:nvSpPr>
        <p:spPr>
          <a:xfrm>
            <a:off x="74416" y="4319133"/>
            <a:ext cx="1223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第</a:t>
            </a:r>
            <a:r>
              <a:rPr lang="en-US" altLang="zh-CN" dirty="0" err="1"/>
              <a:t>i</a:t>
            </a:r>
            <a:r>
              <a:rPr lang="zh-CN" altLang="en-US" dirty="0"/>
              <a:t>帧开始</a:t>
            </a:r>
          </a:p>
        </p:txBody>
      </p:sp>
      <p:sp>
        <p:nvSpPr>
          <p:cNvPr id="54" name="箭头: 右 53">
            <a:extLst>
              <a:ext uri="{FF2B5EF4-FFF2-40B4-BE49-F238E27FC236}">
                <a16:creationId xmlns:a16="http://schemas.microsoft.com/office/drawing/2014/main" id="{57A3EBA8-9EFC-4055-8900-AFB8EBD2748A}"/>
              </a:ext>
            </a:extLst>
          </p:cNvPr>
          <p:cNvSpPr/>
          <p:nvPr/>
        </p:nvSpPr>
        <p:spPr>
          <a:xfrm>
            <a:off x="1317493" y="4415132"/>
            <a:ext cx="601332" cy="212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左大括号 58">
            <a:extLst>
              <a:ext uri="{FF2B5EF4-FFF2-40B4-BE49-F238E27FC236}">
                <a16:creationId xmlns:a16="http://schemas.microsoft.com/office/drawing/2014/main" id="{BF992C52-B452-4CAE-8743-E422D7C50850}"/>
              </a:ext>
            </a:extLst>
          </p:cNvPr>
          <p:cNvSpPr/>
          <p:nvPr/>
        </p:nvSpPr>
        <p:spPr>
          <a:xfrm rot="5400000">
            <a:off x="3666090" y="3556142"/>
            <a:ext cx="182631" cy="265277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C9DBDA15-9902-436C-849C-BCAAB9D9E57A}"/>
              </a:ext>
            </a:extLst>
          </p:cNvPr>
          <p:cNvSpPr txBox="1"/>
          <p:nvPr/>
        </p:nvSpPr>
        <p:spPr>
          <a:xfrm>
            <a:off x="1980870" y="5084945"/>
            <a:ext cx="91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/>
              <a:t>Task Shader</a:t>
            </a:r>
            <a:endParaRPr lang="zh-CN" altLang="en-US" sz="1600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446878DD-6014-48E0-AAFC-0E947DEF409C}"/>
              </a:ext>
            </a:extLst>
          </p:cNvPr>
          <p:cNvSpPr txBox="1"/>
          <p:nvPr/>
        </p:nvSpPr>
        <p:spPr>
          <a:xfrm>
            <a:off x="3190685" y="5079415"/>
            <a:ext cx="91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/>
              <a:t>Mesh Shader</a:t>
            </a:r>
            <a:endParaRPr lang="zh-CN" altLang="en-US" sz="1600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51A30EE9-280C-4B56-9990-F863ADB480CD}"/>
              </a:ext>
            </a:extLst>
          </p:cNvPr>
          <p:cNvSpPr txBox="1"/>
          <p:nvPr/>
        </p:nvSpPr>
        <p:spPr>
          <a:xfrm>
            <a:off x="4433760" y="5079414"/>
            <a:ext cx="10360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/>
              <a:t>Fragment Shader</a:t>
            </a:r>
            <a:endParaRPr lang="zh-CN" altLang="en-US" sz="1600" dirty="0"/>
          </a:p>
        </p:txBody>
      </p:sp>
      <p:sp>
        <p:nvSpPr>
          <p:cNvPr id="71" name="箭头: 右 70">
            <a:extLst>
              <a:ext uri="{FF2B5EF4-FFF2-40B4-BE49-F238E27FC236}">
                <a16:creationId xmlns:a16="http://schemas.microsoft.com/office/drawing/2014/main" id="{9804B2D8-983E-421A-9EB7-860EE01BE249}"/>
              </a:ext>
            </a:extLst>
          </p:cNvPr>
          <p:cNvSpPr/>
          <p:nvPr/>
        </p:nvSpPr>
        <p:spPr>
          <a:xfrm>
            <a:off x="2826608" y="5325428"/>
            <a:ext cx="424790" cy="1038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箭头: 右 71">
            <a:extLst>
              <a:ext uri="{FF2B5EF4-FFF2-40B4-BE49-F238E27FC236}">
                <a16:creationId xmlns:a16="http://schemas.microsoft.com/office/drawing/2014/main" id="{AC4E05AA-DB24-4556-9F40-B5D3DBD177FE}"/>
              </a:ext>
            </a:extLst>
          </p:cNvPr>
          <p:cNvSpPr/>
          <p:nvPr/>
        </p:nvSpPr>
        <p:spPr>
          <a:xfrm>
            <a:off x="4028232" y="5335816"/>
            <a:ext cx="424790" cy="1038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32" name="直接箭头连接符 1031">
            <a:extLst>
              <a:ext uri="{FF2B5EF4-FFF2-40B4-BE49-F238E27FC236}">
                <a16:creationId xmlns:a16="http://schemas.microsoft.com/office/drawing/2014/main" id="{B29DF103-19A5-4D54-B30C-A9E76F33B6D7}"/>
              </a:ext>
            </a:extLst>
          </p:cNvPr>
          <p:cNvCxnSpPr>
            <a:cxnSpLocks/>
          </p:cNvCxnSpPr>
          <p:nvPr/>
        </p:nvCxnSpPr>
        <p:spPr>
          <a:xfrm flipV="1">
            <a:off x="2350577" y="1483317"/>
            <a:ext cx="1048636" cy="14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E74975D0-A351-4661-9F55-FA3DF7B51A59}"/>
              </a:ext>
            </a:extLst>
          </p:cNvPr>
          <p:cNvCxnSpPr>
            <a:cxnSpLocks/>
          </p:cNvCxnSpPr>
          <p:nvPr/>
        </p:nvCxnSpPr>
        <p:spPr>
          <a:xfrm flipV="1">
            <a:off x="6223589" y="1483317"/>
            <a:ext cx="1387203" cy="7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连接符: 肘形 82">
            <a:extLst>
              <a:ext uri="{FF2B5EF4-FFF2-40B4-BE49-F238E27FC236}">
                <a16:creationId xmlns:a16="http://schemas.microsoft.com/office/drawing/2014/main" id="{6E8DFFB1-8982-4C02-9782-35265AFFE5F9}"/>
              </a:ext>
            </a:extLst>
          </p:cNvPr>
          <p:cNvCxnSpPr>
            <a:cxnSpLocks/>
            <a:stCxn id="60" idx="2"/>
            <a:endCxn id="96" idx="2"/>
          </p:cNvCxnSpPr>
          <p:nvPr/>
        </p:nvCxnSpPr>
        <p:spPr>
          <a:xfrm rot="5400000" flipH="1" flipV="1">
            <a:off x="3712544" y="3414887"/>
            <a:ext cx="980358" cy="3529307"/>
          </a:xfrm>
          <a:prstGeom prst="bentConnector3">
            <a:avLst>
              <a:gd name="adj1" fmla="val -2331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文本框 1043">
            <a:extLst>
              <a:ext uri="{FF2B5EF4-FFF2-40B4-BE49-F238E27FC236}">
                <a16:creationId xmlns:a16="http://schemas.microsoft.com/office/drawing/2014/main" id="{0A06835C-22A3-4548-BB12-B57821D08559}"/>
              </a:ext>
            </a:extLst>
          </p:cNvPr>
          <p:cNvSpPr txBox="1"/>
          <p:nvPr/>
        </p:nvSpPr>
        <p:spPr>
          <a:xfrm>
            <a:off x="5613500" y="4846239"/>
            <a:ext cx="7418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决定</a:t>
            </a:r>
          </a:p>
        </p:txBody>
      </p: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9084C5A9-6077-4662-AC9B-FD713B492BA5}"/>
              </a:ext>
            </a:extLst>
          </p:cNvPr>
          <p:cNvCxnSpPr>
            <a:cxnSpLocks/>
          </p:cNvCxnSpPr>
          <p:nvPr/>
        </p:nvCxnSpPr>
        <p:spPr>
          <a:xfrm>
            <a:off x="5481335" y="5382526"/>
            <a:ext cx="6942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文本框 94">
            <a:extLst>
              <a:ext uri="{FF2B5EF4-FFF2-40B4-BE49-F238E27FC236}">
                <a16:creationId xmlns:a16="http://schemas.microsoft.com/office/drawing/2014/main" id="{F5806167-A734-4D9A-B448-28B6F8A992AB}"/>
              </a:ext>
            </a:extLst>
          </p:cNvPr>
          <p:cNvSpPr txBox="1"/>
          <p:nvPr/>
        </p:nvSpPr>
        <p:spPr>
          <a:xfrm>
            <a:off x="7534297" y="4309600"/>
            <a:ext cx="1327960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光照模块</a:t>
            </a:r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8BED4824-5AAC-43CE-AD4D-DE8221A6FFF9}"/>
              </a:ext>
            </a:extLst>
          </p:cNvPr>
          <p:cNvSpPr txBox="1"/>
          <p:nvPr/>
        </p:nvSpPr>
        <p:spPr>
          <a:xfrm>
            <a:off x="5143922" y="4320030"/>
            <a:ext cx="1646910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流式加载模块</a:t>
            </a:r>
          </a:p>
        </p:txBody>
      </p:sp>
      <p:sp>
        <p:nvSpPr>
          <p:cNvPr id="101" name="矩形: 圆角 100">
            <a:extLst>
              <a:ext uri="{FF2B5EF4-FFF2-40B4-BE49-F238E27FC236}">
                <a16:creationId xmlns:a16="http://schemas.microsoft.com/office/drawing/2014/main" id="{C874235A-AD71-4E12-B7E4-5CEEB178CC1A}"/>
              </a:ext>
            </a:extLst>
          </p:cNvPr>
          <p:cNvSpPr/>
          <p:nvPr/>
        </p:nvSpPr>
        <p:spPr>
          <a:xfrm>
            <a:off x="10775359" y="4167562"/>
            <a:ext cx="1140902" cy="63059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4DC8B158-79E1-4E17-812B-AF4AF95C732D}"/>
              </a:ext>
            </a:extLst>
          </p:cNvPr>
          <p:cNvSpPr txBox="1"/>
          <p:nvPr/>
        </p:nvSpPr>
        <p:spPr>
          <a:xfrm>
            <a:off x="10734067" y="4319133"/>
            <a:ext cx="1223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第</a:t>
            </a:r>
            <a:r>
              <a:rPr lang="en-US" altLang="zh-CN" dirty="0" err="1"/>
              <a:t>i</a:t>
            </a:r>
            <a:r>
              <a:rPr lang="zh-CN" altLang="en-US" dirty="0"/>
              <a:t>帧结束</a:t>
            </a:r>
          </a:p>
        </p:txBody>
      </p:sp>
      <p:pic>
        <p:nvPicPr>
          <p:cNvPr id="1053" name="Picture 5">
            <a:extLst>
              <a:ext uri="{FF2B5EF4-FFF2-40B4-BE49-F238E27FC236}">
                <a16:creationId xmlns:a16="http://schemas.microsoft.com/office/drawing/2014/main" id="{3B5CD7E9-AB45-4BFF-BBF1-982303817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3589" y="5028459"/>
            <a:ext cx="1572085" cy="884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箭头: 右 112">
            <a:extLst>
              <a:ext uri="{FF2B5EF4-FFF2-40B4-BE49-F238E27FC236}">
                <a16:creationId xmlns:a16="http://schemas.microsoft.com/office/drawing/2014/main" id="{38B54DA3-020F-4010-AC3E-01060E009F54}"/>
              </a:ext>
            </a:extLst>
          </p:cNvPr>
          <p:cNvSpPr/>
          <p:nvPr/>
        </p:nvSpPr>
        <p:spPr>
          <a:xfrm>
            <a:off x="2418578" y="4398612"/>
            <a:ext cx="601332" cy="212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箭头: 右 114">
            <a:extLst>
              <a:ext uri="{FF2B5EF4-FFF2-40B4-BE49-F238E27FC236}">
                <a16:creationId xmlns:a16="http://schemas.microsoft.com/office/drawing/2014/main" id="{FB3FA223-2833-4FDD-B5E9-CF73823D87AB}"/>
              </a:ext>
            </a:extLst>
          </p:cNvPr>
          <p:cNvSpPr/>
          <p:nvPr/>
        </p:nvSpPr>
        <p:spPr>
          <a:xfrm>
            <a:off x="4493731" y="4392793"/>
            <a:ext cx="601332" cy="212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箭头: 右 117">
            <a:extLst>
              <a:ext uri="{FF2B5EF4-FFF2-40B4-BE49-F238E27FC236}">
                <a16:creationId xmlns:a16="http://schemas.microsoft.com/office/drawing/2014/main" id="{C6708B98-ECB6-4C1E-AECF-ED8F28DEF2B2}"/>
              </a:ext>
            </a:extLst>
          </p:cNvPr>
          <p:cNvSpPr/>
          <p:nvPr/>
        </p:nvSpPr>
        <p:spPr>
          <a:xfrm>
            <a:off x="6857888" y="4402238"/>
            <a:ext cx="601332" cy="212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箭头: 右 118">
            <a:extLst>
              <a:ext uri="{FF2B5EF4-FFF2-40B4-BE49-F238E27FC236}">
                <a16:creationId xmlns:a16="http://schemas.microsoft.com/office/drawing/2014/main" id="{AD8BE1B5-11A6-4E43-9F88-AE710FDEFC31}"/>
              </a:ext>
            </a:extLst>
          </p:cNvPr>
          <p:cNvSpPr/>
          <p:nvPr/>
        </p:nvSpPr>
        <p:spPr>
          <a:xfrm>
            <a:off x="8935279" y="4387222"/>
            <a:ext cx="601332" cy="212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文本框 119">
            <a:extLst>
              <a:ext uri="{FF2B5EF4-FFF2-40B4-BE49-F238E27FC236}">
                <a16:creationId xmlns:a16="http://schemas.microsoft.com/office/drawing/2014/main" id="{08F1DE07-E3D2-4B23-8A03-EF2BFE8648D6}"/>
              </a:ext>
            </a:extLst>
          </p:cNvPr>
          <p:cNvSpPr txBox="1"/>
          <p:nvPr/>
        </p:nvSpPr>
        <p:spPr>
          <a:xfrm>
            <a:off x="9605722" y="4139652"/>
            <a:ext cx="4194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/>
              <a:t>…</a:t>
            </a:r>
            <a:endParaRPr lang="zh-CN" altLang="en-US" sz="4000" dirty="0"/>
          </a:p>
        </p:txBody>
      </p:sp>
      <p:sp>
        <p:nvSpPr>
          <p:cNvPr id="121" name="箭头: 右 120">
            <a:extLst>
              <a:ext uri="{FF2B5EF4-FFF2-40B4-BE49-F238E27FC236}">
                <a16:creationId xmlns:a16="http://schemas.microsoft.com/office/drawing/2014/main" id="{E3DC629C-64BC-4729-94A7-01AC97ADB687}"/>
              </a:ext>
            </a:extLst>
          </p:cNvPr>
          <p:cNvSpPr/>
          <p:nvPr/>
        </p:nvSpPr>
        <p:spPr>
          <a:xfrm>
            <a:off x="10086774" y="4402238"/>
            <a:ext cx="601332" cy="212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66" name="图片 1065">
            <a:extLst>
              <a:ext uri="{FF2B5EF4-FFF2-40B4-BE49-F238E27FC236}">
                <a16:creationId xmlns:a16="http://schemas.microsoft.com/office/drawing/2014/main" id="{BF17C403-77DA-4455-9388-C9A53CFB50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336" y="5154016"/>
            <a:ext cx="1572085" cy="886313"/>
          </a:xfrm>
          <a:prstGeom prst="rect">
            <a:avLst/>
          </a:prstGeom>
        </p:spPr>
      </p:pic>
      <p:pic>
        <p:nvPicPr>
          <p:cNvPr id="1068" name="图片 1067">
            <a:extLst>
              <a:ext uri="{FF2B5EF4-FFF2-40B4-BE49-F238E27FC236}">
                <a16:creationId xmlns:a16="http://schemas.microsoft.com/office/drawing/2014/main" id="{2FC4A32D-D049-4DAC-B253-22131D731D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4732" y="5279572"/>
            <a:ext cx="1577459" cy="886314"/>
          </a:xfrm>
          <a:prstGeom prst="rect">
            <a:avLst/>
          </a:prstGeom>
        </p:spPr>
      </p:pic>
      <p:cxnSp>
        <p:nvCxnSpPr>
          <p:cNvPr id="1072" name="连接符: 肘形 1071">
            <a:extLst>
              <a:ext uri="{FF2B5EF4-FFF2-40B4-BE49-F238E27FC236}">
                <a16:creationId xmlns:a16="http://schemas.microsoft.com/office/drawing/2014/main" id="{25C6A437-A0B1-438C-976D-22FEAB2AE363}"/>
              </a:ext>
            </a:extLst>
          </p:cNvPr>
          <p:cNvCxnSpPr>
            <a:stCxn id="1068" idx="3"/>
            <a:endCxn id="95" idx="2"/>
          </p:cNvCxnSpPr>
          <p:nvPr/>
        </p:nvCxnSpPr>
        <p:spPr>
          <a:xfrm flipV="1">
            <a:off x="8082191" y="4678932"/>
            <a:ext cx="116086" cy="104379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74" name="图片 1073">
            <a:extLst>
              <a:ext uri="{FF2B5EF4-FFF2-40B4-BE49-F238E27FC236}">
                <a16:creationId xmlns:a16="http://schemas.microsoft.com/office/drawing/2014/main" id="{EF2037C6-5431-4E88-B902-73B0AB9DF2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793" y="5280028"/>
            <a:ext cx="1577459" cy="885401"/>
          </a:xfrm>
          <a:prstGeom prst="rect">
            <a:avLst/>
          </a:prstGeom>
        </p:spPr>
      </p:pic>
      <p:cxnSp>
        <p:nvCxnSpPr>
          <p:cNvPr id="1076" name="连接符: 肘形 1075">
            <a:extLst>
              <a:ext uri="{FF2B5EF4-FFF2-40B4-BE49-F238E27FC236}">
                <a16:creationId xmlns:a16="http://schemas.microsoft.com/office/drawing/2014/main" id="{AC50F8B0-1DF5-4BEA-A1BB-A7AC380DECE8}"/>
              </a:ext>
            </a:extLst>
          </p:cNvPr>
          <p:cNvCxnSpPr>
            <a:stCxn id="101" idx="2"/>
            <a:endCxn id="1074" idx="0"/>
          </p:cNvCxnSpPr>
          <p:nvPr/>
        </p:nvCxnSpPr>
        <p:spPr>
          <a:xfrm rot="5400000">
            <a:off x="11038232" y="4972449"/>
            <a:ext cx="481871" cy="13328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文本框 135">
            <a:extLst>
              <a:ext uri="{FF2B5EF4-FFF2-40B4-BE49-F238E27FC236}">
                <a16:creationId xmlns:a16="http://schemas.microsoft.com/office/drawing/2014/main" id="{D2CBFEE9-62F6-44FA-B3CB-542DC6B0426C}"/>
              </a:ext>
            </a:extLst>
          </p:cNvPr>
          <p:cNvSpPr txBox="1"/>
          <p:nvPr/>
        </p:nvSpPr>
        <p:spPr>
          <a:xfrm>
            <a:off x="10461110" y="6146691"/>
            <a:ext cx="15028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/>
              <a:t>最终渲染结果</a:t>
            </a:r>
          </a:p>
        </p:txBody>
      </p:sp>
      <p:sp>
        <p:nvSpPr>
          <p:cNvPr id="137" name="文本框 136">
            <a:extLst>
              <a:ext uri="{FF2B5EF4-FFF2-40B4-BE49-F238E27FC236}">
                <a16:creationId xmlns:a16="http://schemas.microsoft.com/office/drawing/2014/main" id="{51EA3126-0785-42E4-B50D-6FF2C146A347}"/>
              </a:ext>
            </a:extLst>
          </p:cNvPr>
          <p:cNvSpPr txBox="1"/>
          <p:nvPr/>
        </p:nvSpPr>
        <p:spPr>
          <a:xfrm>
            <a:off x="6494788" y="6146691"/>
            <a:ext cx="15028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/>
              <a:t>G-Buffer</a:t>
            </a:r>
            <a:endParaRPr lang="zh-CN" altLang="en-US" sz="1600" dirty="0"/>
          </a:p>
        </p:txBody>
      </p:sp>
      <p:sp>
        <p:nvSpPr>
          <p:cNvPr id="1078" name="文本框 1077">
            <a:extLst>
              <a:ext uri="{FF2B5EF4-FFF2-40B4-BE49-F238E27FC236}">
                <a16:creationId xmlns:a16="http://schemas.microsoft.com/office/drawing/2014/main" id="{F85F6CDB-F5A0-4E16-8AFE-FEBD8D7F4C4D}"/>
              </a:ext>
            </a:extLst>
          </p:cNvPr>
          <p:cNvSpPr txBox="1"/>
          <p:nvPr/>
        </p:nvSpPr>
        <p:spPr>
          <a:xfrm>
            <a:off x="4853105" y="401117"/>
            <a:ext cx="15830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预处理阶段</a:t>
            </a:r>
          </a:p>
        </p:txBody>
      </p:sp>
      <p:sp>
        <p:nvSpPr>
          <p:cNvPr id="142" name="文本框 141">
            <a:extLst>
              <a:ext uri="{FF2B5EF4-FFF2-40B4-BE49-F238E27FC236}">
                <a16:creationId xmlns:a16="http://schemas.microsoft.com/office/drawing/2014/main" id="{867C4DB7-EC98-4680-A0B5-3D09CD77A18C}"/>
              </a:ext>
            </a:extLst>
          </p:cNvPr>
          <p:cNvSpPr txBox="1"/>
          <p:nvPr/>
        </p:nvSpPr>
        <p:spPr>
          <a:xfrm>
            <a:off x="4942859" y="3773393"/>
            <a:ext cx="14035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运行时</a:t>
            </a:r>
          </a:p>
        </p:txBody>
      </p:sp>
    </p:spTree>
    <p:extLst>
      <p:ext uri="{BB962C8B-B14F-4D97-AF65-F5344CB8AC3E}">
        <p14:creationId xmlns:p14="http://schemas.microsoft.com/office/powerpoint/2010/main" val="4142778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2E20EAD-E044-428D-A9D6-011F00C6A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49" y="1209675"/>
            <a:ext cx="11877675" cy="443865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30F8032-2081-43E2-BA38-730AE2842F91}"/>
              </a:ext>
            </a:extLst>
          </p:cNvPr>
          <p:cNvSpPr txBox="1"/>
          <p:nvPr/>
        </p:nvSpPr>
        <p:spPr>
          <a:xfrm>
            <a:off x="352338" y="4672668"/>
            <a:ext cx="1166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LOD 0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9C4DAE6-CC94-48B7-B9FA-1471F2409E5B}"/>
              </a:ext>
            </a:extLst>
          </p:cNvPr>
          <p:cNvSpPr txBox="1"/>
          <p:nvPr/>
        </p:nvSpPr>
        <p:spPr>
          <a:xfrm>
            <a:off x="352337" y="3244334"/>
            <a:ext cx="1166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LOD 1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2E43E3A-9209-495D-B408-6C991C20B4D7}"/>
              </a:ext>
            </a:extLst>
          </p:cNvPr>
          <p:cNvSpPr txBox="1"/>
          <p:nvPr/>
        </p:nvSpPr>
        <p:spPr>
          <a:xfrm>
            <a:off x="352337" y="1612084"/>
            <a:ext cx="1166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LOD 2</a:t>
            </a:r>
            <a:endParaRPr lang="zh-CN" altLang="en-US" dirty="0"/>
          </a:p>
        </p:txBody>
      </p:sp>
      <p:sp>
        <p:nvSpPr>
          <p:cNvPr id="7" name="流程图: 接点 6">
            <a:extLst>
              <a:ext uri="{FF2B5EF4-FFF2-40B4-BE49-F238E27FC236}">
                <a16:creationId xmlns:a16="http://schemas.microsoft.com/office/drawing/2014/main" id="{3091BF33-792A-40C1-B6F1-D948DFB015AC}"/>
              </a:ext>
            </a:extLst>
          </p:cNvPr>
          <p:cNvSpPr/>
          <p:nvPr/>
        </p:nvSpPr>
        <p:spPr>
          <a:xfrm>
            <a:off x="10886201" y="4843507"/>
            <a:ext cx="276837" cy="27683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268396B-0487-428E-88B8-708B481D4CB4}"/>
              </a:ext>
            </a:extLst>
          </p:cNvPr>
          <p:cNvSpPr/>
          <p:nvPr/>
        </p:nvSpPr>
        <p:spPr>
          <a:xfrm>
            <a:off x="10886201" y="5245916"/>
            <a:ext cx="276837" cy="27683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209DA89-2742-4241-9932-3B2531B6B909}"/>
              </a:ext>
            </a:extLst>
          </p:cNvPr>
          <p:cNvSpPr txBox="1"/>
          <p:nvPr/>
        </p:nvSpPr>
        <p:spPr>
          <a:xfrm>
            <a:off x="11261172" y="4843183"/>
            <a:ext cx="5575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/>
              <a:t>簇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DF520E6-7DEA-496D-9BB1-9104E6242DDA}"/>
              </a:ext>
            </a:extLst>
          </p:cNvPr>
          <p:cNvSpPr txBox="1"/>
          <p:nvPr/>
        </p:nvSpPr>
        <p:spPr>
          <a:xfrm>
            <a:off x="11261172" y="5245754"/>
            <a:ext cx="5575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/>
              <a:t>簇组</a:t>
            </a:r>
          </a:p>
        </p:txBody>
      </p:sp>
    </p:spTree>
    <p:extLst>
      <p:ext uri="{BB962C8B-B14F-4D97-AF65-F5344CB8AC3E}">
        <p14:creationId xmlns:p14="http://schemas.microsoft.com/office/powerpoint/2010/main" val="283711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071A07-4EE1-490A-BACA-C39A3E587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47B061-6D10-450A-A23A-9DE845DAC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17584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1540</TotalTime>
  <Words>183</Words>
  <Application>Microsoft Office PowerPoint</Application>
  <PresentationFormat>宽屏</PresentationFormat>
  <Paragraphs>87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Yuchen Song</dc:creator>
  <cp:lastModifiedBy>Yuchen Song</cp:lastModifiedBy>
  <cp:revision>45</cp:revision>
  <dcterms:created xsi:type="dcterms:W3CDTF">2025-03-03T05:34:20Z</dcterms:created>
  <dcterms:modified xsi:type="dcterms:W3CDTF">2025-04-26T15:47:15Z</dcterms:modified>
</cp:coreProperties>
</file>